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58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19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7920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4440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744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879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371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92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5016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341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1320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5650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9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4036F-5E26-487F-92F2-5F755FFF5404}" type="datetimeFigureOut">
              <a:rPr lang="pl-PL" smtClean="0"/>
              <a:t>05.07.2017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6606-6337-41FD-820F-B718D76F29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769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936649"/>
            <a:ext cx="9144000" cy="2387600"/>
          </a:xfrm>
        </p:spPr>
        <p:txBody>
          <a:bodyPr/>
          <a:lstStyle/>
          <a:p>
            <a:pPr algn="r"/>
            <a:r>
              <a:rPr lang="pl-PL" b="1" dirty="0" smtClean="0"/>
              <a:t>Nowe logotypy dla Funduszy Norweskich i EOG</a:t>
            </a:r>
            <a:endParaRPr lang="pl-PL" b="1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65" y="278746"/>
            <a:ext cx="10752070" cy="110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4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1680032" y="365125"/>
            <a:ext cx="10515600" cy="1325563"/>
          </a:xfrm>
          <a:prstGeom prst="rect">
            <a:avLst/>
          </a:prstGeom>
          <a:solidFill>
            <a:schemeClr val="accent4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Terminy?</a:t>
            </a:r>
            <a:endParaRPr lang="pl-PL" b="1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1680032" y="1825625"/>
            <a:ext cx="9162139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600" dirty="0" smtClean="0"/>
              <a:t>Nowe logotypy obowiązują od 15 czerwca 2017 r.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600" dirty="0" smtClean="0"/>
              <a:t>Okres przejściowy do 31 października 2017 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kumimoji="0" lang="pl-PL" altLang="pl-PL" sz="26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Pełna identyfikacja wizualna będzie gotowa na początku lipca 2017 r.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kumimoji="0" lang="pl-PL" altLang="pl-PL" sz="26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Nowy podręcznik komunikacji i projektowania zostanie opublikowany pod koniec sierpnia</a:t>
            </a:r>
            <a:r>
              <a:rPr kumimoji="0" lang="pl-PL" altLang="pl-PL" sz="2600" b="0" i="0" u="none" strike="noStrike" cap="none" normalizeH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2017 r. </a:t>
            </a:r>
            <a:endParaRPr kumimoji="0" lang="pl-PL" altLang="pl-PL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pl-PL" sz="26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139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0032" y="365125"/>
            <a:ext cx="10515600" cy="1325563"/>
          </a:xfrm>
          <a:solidFill>
            <a:schemeClr val="accent4"/>
          </a:solidFill>
        </p:spPr>
        <p:txBody>
          <a:bodyPr/>
          <a:lstStyle/>
          <a:p>
            <a:r>
              <a:rPr lang="pl-PL" b="1" dirty="0" smtClean="0"/>
              <a:t>PL07 - l</a:t>
            </a:r>
            <a:r>
              <a:rPr lang="pl-PL" b="1" dirty="0" smtClean="0"/>
              <a:t>ogo podstawowe </a:t>
            </a:r>
            <a:endParaRPr lang="pl-PL" b="1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715" y="2511904"/>
            <a:ext cx="5339571" cy="2195572"/>
          </a:xfrm>
        </p:spPr>
      </p:pic>
      <p:sp>
        <p:nvSpPr>
          <p:cNvPr id="7" name="pole tekstowe 6"/>
          <p:cNvSpPr txBox="1"/>
          <p:nvPr/>
        </p:nvSpPr>
        <p:spPr>
          <a:xfrm>
            <a:off x="1680032" y="5671498"/>
            <a:ext cx="8581568" cy="4154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100" dirty="0" smtClean="0"/>
              <a:t>Logotyp ten występować powinien w pismach, na stronach internetowych</a:t>
            </a: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484683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0032" y="365125"/>
            <a:ext cx="10515600" cy="1325563"/>
          </a:xfrm>
          <a:solidFill>
            <a:schemeClr val="accent4"/>
          </a:solidFill>
        </p:spPr>
        <p:txBody>
          <a:bodyPr/>
          <a:lstStyle/>
          <a:p>
            <a:r>
              <a:rPr lang="pl-PL" b="1" dirty="0" smtClean="0"/>
              <a:t>PL07 – logo podstawowe negatyw</a:t>
            </a:r>
            <a:endParaRPr lang="pl-PL" b="1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671" y="2786743"/>
            <a:ext cx="5226658" cy="2149144"/>
          </a:xfrm>
        </p:spPr>
      </p:pic>
    </p:spTree>
    <p:extLst>
      <p:ext uri="{BB962C8B-B14F-4D97-AF65-F5344CB8AC3E}">
        <p14:creationId xmlns:p14="http://schemas.microsoft.com/office/powerpoint/2010/main" val="457772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0032" y="365125"/>
            <a:ext cx="10515600" cy="1325563"/>
          </a:xfrm>
          <a:solidFill>
            <a:schemeClr val="accent4"/>
          </a:solidFill>
        </p:spPr>
        <p:txBody>
          <a:bodyPr/>
          <a:lstStyle/>
          <a:p>
            <a:r>
              <a:rPr lang="pl-PL" b="1" dirty="0" smtClean="0"/>
              <a:t>PL07 - l</a:t>
            </a:r>
            <a:r>
              <a:rPr lang="pl-PL" b="1" dirty="0" smtClean="0"/>
              <a:t>ogo rozciągnięte </a:t>
            </a:r>
            <a:endParaRPr lang="pl-PL" b="1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032" y="3207657"/>
            <a:ext cx="8415589" cy="1316204"/>
          </a:xfrm>
          <a:prstGeom prst="rect">
            <a:avLst/>
          </a:prstGeom>
        </p:spPr>
      </p:pic>
      <p:sp>
        <p:nvSpPr>
          <p:cNvPr id="10" name="pole tekstowe 9"/>
          <p:cNvSpPr txBox="1"/>
          <p:nvPr/>
        </p:nvSpPr>
        <p:spPr>
          <a:xfrm>
            <a:off x="1680032" y="5671498"/>
            <a:ext cx="6041568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dirty="0" smtClean="0"/>
              <a:t>Przygotowane są logotypy dla szerokości A5 (zeszyt), A4 i A3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8062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0032" y="365125"/>
            <a:ext cx="10515600" cy="1325563"/>
          </a:xfrm>
          <a:solidFill>
            <a:schemeClr val="accent4"/>
          </a:solidFill>
        </p:spPr>
        <p:txBody>
          <a:bodyPr/>
          <a:lstStyle/>
          <a:p>
            <a:r>
              <a:rPr lang="pl-PL" b="1" dirty="0" smtClean="0"/>
              <a:t>PL07 – ikona l</a:t>
            </a:r>
            <a:r>
              <a:rPr lang="pl-PL" b="1" dirty="0" smtClean="0"/>
              <a:t>ogo</a:t>
            </a:r>
            <a:endParaRPr lang="pl-PL" b="1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03" y="1968543"/>
            <a:ext cx="5442854" cy="1170911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1680032" y="5546983"/>
            <a:ext cx="8436425" cy="10618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sz="2100" dirty="0" smtClean="0"/>
              <a:t>Ikona logo do stosowania w niewielkich przedmiotach promocyjnych (ołówki, długopisy) lub na materiałach, gdzie powtarzanie nazw krajów darczyńców jest zbędną powtórką.</a:t>
            </a:r>
            <a:endParaRPr lang="pl-PL" sz="21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833" y="3417310"/>
            <a:ext cx="9457195" cy="212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88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0032" y="365125"/>
            <a:ext cx="10515600" cy="1325563"/>
          </a:xfrm>
          <a:solidFill>
            <a:schemeClr val="accent4"/>
          </a:solidFill>
        </p:spPr>
        <p:txBody>
          <a:bodyPr/>
          <a:lstStyle/>
          <a:p>
            <a:r>
              <a:rPr lang="pl-PL" b="1" dirty="0" smtClean="0"/>
              <a:t>Przykłady użycia logotypów</a:t>
            </a:r>
            <a:endParaRPr lang="pl-PL" b="1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679" y="2057680"/>
            <a:ext cx="6844443" cy="431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624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1680032" y="365125"/>
            <a:ext cx="10515600" cy="1325563"/>
          </a:xfrm>
          <a:prstGeom prst="rect">
            <a:avLst/>
          </a:prstGeom>
          <a:solidFill>
            <a:schemeClr val="accent4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PL13 - logo podstawowe </a:t>
            </a:r>
            <a:endParaRPr lang="pl-PL" b="1" dirty="0"/>
          </a:p>
        </p:txBody>
      </p:sp>
      <p:pic>
        <p:nvPicPr>
          <p:cNvPr id="7" name="Symbol zastępczy zawartości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133" y="2670629"/>
            <a:ext cx="2545064" cy="2849602"/>
          </a:xfrm>
        </p:spPr>
      </p:pic>
    </p:spTree>
    <p:extLst>
      <p:ext uri="{BB962C8B-B14F-4D97-AF65-F5344CB8AC3E}">
        <p14:creationId xmlns:p14="http://schemas.microsoft.com/office/powerpoint/2010/main" val="2984065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1680032" y="365125"/>
            <a:ext cx="10515600" cy="1325563"/>
          </a:xfrm>
          <a:prstGeom prst="rect">
            <a:avLst/>
          </a:prstGeom>
          <a:solidFill>
            <a:schemeClr val="accent4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PL13 - logo podstawowe negatyw </a:t>
            </a:r>
            <a:endParaRPr lang="pl-PL" b="1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734" y="2627086"/>
            <a:ext cx="2409862" cy="2698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075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132" y="3445301"/>
            <a:ext cx="5810796" cy="3268890"/>
          </a:xfrm>
          <a:prstGeom prst="rect">
            <a:avLst/>
          </a:prstGeom>
        </p:spPr>
      </p:pic>
      <p:sp>
        <p:nvSpPr>
          <p:cNvPr id="5" name="Tytuł 1"/>
          <p:cNvSpPr txBox="1">
            <a:spLocks/>
          </p:cNvSpPr>
          <p:nvPr/>
        </p:nvSpPr>
        <p:spPr>
          <a:xfrm>
            <a:off x="1680032" y="365125"/>
            <a:ext cx="10515600" cy="1325563"/>
          </a:xfrm>
          <a:prstGeom prst="rect">
            <a:avLst/>
          </a:prstGeom>
          <a:solidFill>
            <a:schemeClr val="accent4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Co jeszcze nowego?</a:t>
            </a:r>
            <a:endParaRPr lang="pl-PL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680032" y="1854738"/>
            <a:ext cx="9408281" cy="31811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l-PL" sz="2600" dirty="0" smtClean="0"/>
              <a:t>Przygotowano nowy wzór prezentacji z wyborem układów slajdów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l-PL" sz="2600" dirty="0" smtClean="0"/>
              <a:t>Przygotowano dwa przykładowe </a:t>
            </a:r>
            <a:r>
              <a:rPr lang="pl-PL" sz="2600" dirty="0" err="1" smtClean="0"/>
              <a:t>roll-up’y</a:t>
            </a:r>
            <a:endParaRPr lang="pl-PL" sz="2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l-PL" sz="2600" dirty="0" smtClean="0"/>
              <a:t>Wskazano zalecane kolory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92368323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146</Words>
  <Application>Microsoft Office PowerPoint</Application>
  <PresentationFormat>Panoramiczny</PresentationFormat>
  <Paragraphs>20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Motyw pakietu Office</vt:lpstr>
      <vt:lpstr>Nowe logotypy dla Funduszy Norweskich i EOG</vt:lpstr>
      <vt:lpstr>PL07 - logo podstawowe </vt:lpstr>
      <vt:lpstr>PL07 – logo podstawowe negatyw</vt:lpstr>
      <vt:lpstr>PL07 - logo rozciągnięte </vt:lpstr>
      <vt:lpstr>PL07 – ikona logo</vt:lpstr>
      <vt:lpstr>Przykłady użycia logotypów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Nowe logotypy dla Funduszy Norweskich i EOG</dc:title>
  <dc:creator>Bielawska Dorota</dc:creator>
  <cp:lastModifiedBy>Bielawska Dorota</cp:lastModifiedBy>
  <cp:revision>6</cp:revision>
  <dcterms:created xsi:type="dcterms:W3CDTF">2017-07-05T09:37:59Z</dcterms:created>
  <dcterms:modified xsi:type="dcterms:W3CDTF">2017-07-05T10:25:25Z</dcterms:modified>
</cp:coreProperties>
</file>